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8" r:id="rId7"/>
    <p:sldId id="25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86432" autoAdjust="0"/>
  </p:normalViewPr>
  <p:slideViewPr>
    <p:cSldViewPr snapToGrid="0">
      <p:cViewPr varScale="1">
        <p:scale>
          <a:sx n="120" d="100"/>
          <a:sy n="120" d="100"/>
        </p:scale>
        <p:origin x="2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 err="1"/>
              <a:t>Pavle</a:t>
            </a:r>
            <a:r>
              <a:rPr lang="en-US" dirty="0"/>
              <a:t> </a:t>
            </a:r>
            <a:r>
              <a:rPr lang="en-US" dirty="0" err="1"/>
              <a:t>Rajević</a:t>
            </a:r>
            <a:endParaRPr lang="en-US" dirty="0"/>
          </a:p>
          <a:p>
            <a:r>
              <a:rPr lang="en-US" dirty="0"/>
              <a:t>Aleksandar Wells Hough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195D-7BBB-4BAE-9C8B-2A001A1C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gljive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0F965-4FAF-45BB-A8E5-2CE7E7C733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Lišaj</a:t>
            </a:r>
            <a:r>
              <a:rPr lang="en-US" dirty="0"/>
              <a:t> je </a:t>
            </a:r>
            <a:r>
              <a:rPr lang="en-US" dirty="0" err="1"/>
              <a:t>obična</a:t>
            </a:r>
            <a:r>
              <a:rPr lang="en-US" dirty="0"/>
              <a:t> </a:t>
            </a:r>
            <a:r>
              <a:rPr lang="en-US" dirty="0" err="1"/>
              <a:t>gljivična</a:t>
            </a:r>
            <a:r>
              <a:rPr lang="en-US" dirty="0"/>
              <a:t> </a:t>
            </a:r>
            <a:r>
              <a:rPr lang="en-US" dirty="0" err="1"/>
              <a:t>infekcija</a:t>
            </a:r>
            <a:r>
              <a:rPr lang="en-US" dirty="0"/>
              <a:t> </a:t>
            </a:r>
            <a:r>
              <a:rPr lang="en-US" dirty="0" err="1"/>
              <a:t>kože</a:t>
            </a:r>
            <a:r>
              <a:rPr lang="en-US" dirty="0"/>
              <a:t>. </a:t>
            </a:r>
            <a:r>
              <a:rPr lang="en-US" dirty="0" err="1"/>
              <a:t>Karakteristični</a:t>
            </a:r>
            <a:r>
              <a:rPr lang="en-US" dirty="0"/>
              <a:t> </a:t>
            </a:r>
            <a:r>
              <a:rPr lang="en-US" dirty="0" err="1"/>
              <a:t>simptomi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crveni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sivi</a:t>
            </a:r>
            <a:r>
              <a:rPr lang="en-US" dirty="0"/>
              <a:t> </a:t>
            </a:r>
            <a:r>
              <a:rPr lang="en-US" dirty="0" err="1"/>
              <a:t>osip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 </a:t>
            </a:r>
            <a:r>
              <a:rPr lang="en-US" dirty="0" err="1"/>
              <a:t>prstena</a:t>
            </a:r>
            <a:r>
              <a:rPr lang="en-US" dirty="0"/>
              <a:t>.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suv</a:t>
            </a:r>
            <a:r>
              <a:rPr lang="en-US" dirty="0"/>
              <a:t>, </a:t>
            </a:r>
            <a:r>
              <a:rPr lang="en-US" dirty="0" err="1"/>
              <a:t>ljuskav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svrbeti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Lišaj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neposrednog</a:t>
            </a:r>
            <a:r>
              <a:rPr lang="en-US" dirty="0"/>
              <a:t> </a:t>
            </a:r>
            <a:r>
              <a:rPr lang="en-US" dirty="0" err="1"/>
              <a:t>kontakta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zaraženom</a:t>
            </a:r>
            <a:r>
              <a:rPr lang="en-US" dirty="0"/>
              <a:t> </a:t>
            </a:r>
            <a:r>
              <a:rPr lang="en-US" dirty="0" err="1"/>
              <a:t>osobom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r>
              <a:rPr lang="en-US" dirty="0"/>
              <a:t> </a:t>
            </a:r>
            <a:r>
              <a:rPr lang="en-US" dirty="0" err="1"/>
              <a:t>istih</a:t>
            </a:r>
            <a:r>
              <a:rPr lang="en-US" dirty="0"/>
              <a:t> </a:t>
            </a:r>
            <a:r>
              <a:rPr lang="en-US" dirty="0" err="1"/>
              <a:t>peškira</a:t>
            </a:r>
            <a:r>
              <a:rPr lang="en-US" dirty="0"/>
              <a:t>, </a:t>
            </a:r>
            <a:r>
              <a:rPr lang="en-US" dirty="0" err="1"/>
              <a:t>posteljine</a:t>
            </a:r>
            <a:r>
              <a:rPr lang="en-US" dirty="0"/>
              <a:t>, et cetera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A653BA4-9FD0-4F04-80DE-1302ECCBF9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073" r="16073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0011-5A6B-4936-A00D-5E9244A6F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78A1-DF2A-4D65-BD1F-D1EAB96FF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1FB5B-1F03-4975-9F12-B0F1695E65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48514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50DBB-7FCD-4D61-B6CA-53AF9AF4FB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1494845"/>
            <a:ext cx="5824073" cy="4373217"/>
          </a:xfrm>
        </p:spPr>
        <p:txBody>
          <a:bodyPr/>
          <a:lstStyle/>
          <a:p>
            <a:r>
              <a:rPr lang="en-US" dirty="0" err="1"/>
              <a:t>Atletsko</a:t>
            </a:r>
            <a:r>
              <a:rPr lang="en-US" dirty="0"/>
              <a:t> </a:t>
            </a:r>
            <a:r>
              <a:rPr lang="en-US" dirty="0" err="1"/>
              <a:t>stopalo</a:t>
            </a:r>
            <a:r>
              <a:rPr lang="en-US" dirty="0"/>
              <a:t>:</a:t>
            </a:r>
          </a:p>
          <a:p>
            <a:pPr algn="l">
              <a:lnSpc>
                <a:spcPct val="100000"/>
              </a:lnSpc>
            </a:pPr>
            <a:r>
              <a:rPr lang="en-US" dirty="0" err="1"/>
              <a:t>Atletsko</a:t>
            </a:r>
            <a:r>
              <a:rPr lang="en-US" dirty="0"/>
              <a:t> </a:t>
            </a:r>
            <a:r>
              <a:rPr lang="en-US" dirty="0" err="1"/>
              <a:t>stopalo</a:t>
            </a:r>
            <a:r>
              <a:rPr lang="en-US" dirty="0"/>
              <a:t> je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gljivično</a:t>
            </a:r>
            <a:r>
              <a:rPr lang="en-US" dirty="0"/>
              <a:t> </a:t>
            </a:r>
            <a:r>
              <a:rPr lang="en-US" dirty="0" err="1"/>
              <a:t>oboljenje</a:t>
            </a:r>
            <a:r>
              <a:rPr lang="en-US" dirty="0"/>
              <a:t> </a:t>
            </a:r>
            <a:r>
              <a:rPr lang="en-US" dirty="0" err="1"/>
              <a:t>kože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stopalima</a:t>
            </a:r>
            <a:r>
              <a:rPr lang="en-US" dirty="0"/>
              <a:t>. </a:t>
            </a:r>
            <a:r>
              <a:rPr lang="en-US" dirty="0" err="1"/>
              <a:t>Izaziva</a:t>
            </a:r>
            <a:r>
              <a:rPr lang="en-US" dirty="0"/>
              <a:t> </a:t>
            </a:r>
            <a:r>
              <a:rPr lang="en-US" dirty="0" err="1"/>
              <a:t>svrabne</a:t>
            </a:r>
            <a:r>
              <a:rPr lang="en-US" dirty="0"/>
              <a:t> i </a:t>
            </a:r>
            <a:r>
              <a:rPr lang="en-US" dirty="0" err="1"/>
              <a:t>bolne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</a:t>
            </a:r>
            <a:r>
              <a:rPr lang="en-US" dirty="0" err="1"/>
              <a:t>mrlje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prstiju</a:t>
            </a:r>
            <a:r>
              <a:rPr lang="en-US" dirty="0"/>
              <a:t>.</a:t>
            </a:r>
          </a:p>
          <a:p>
            <a:pPr algn="l">
              <a:lnSpc>
                <a:spcPct val="100000"/>
              </a:lnSpc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Možemo</a:t>
            </a:r>
            <a:r>
              <a:rPr lang="en-US" dirty="0"/>
              <a:t> se </a:t>
            </a:r>
            <a:r>
              <a:rPr lang="en-US" dirty="0" err="1"/>
              <a:t>zaraziti</a:t>
            </a:r>
            <a:r>
              <a:rPr lang="en-US" dirty="0"/>
              <a:t> </a:t>
            </a:r>
            <a:r>
              <a:rPr lang="en-US" dirty="0" err="1"/>
              <a:t>direktnim</a:t>
            </a:r>
            <a:r>
              <a:rPr lang="en-US" dirty="0"/>
              <a:t> </a:t>
            </a:r>
            <a:r>
              <a:rPr lang="en-US" dirty="0" err="1"/>
              <a:t>kontaktom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kontaktom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površinom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kontaktu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tom </a:t>
            </a:r>
            <a:r>
              <a:rPr lang="en-US" dirty="0" err="1"/>
              <a:t>gljivom</a:t>
            </a:r>
            <a:r>
              <a:rPr lang="en-US" dirty="0"/>
              <a:t>. 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Hodanje</a:t>
            </a:r>
            <a:r>
              <a:rPr lang="en-US" dirty="0"/>
              <a:t> </a:t>
            </a:r>
            <a:r>
              <a:rPr lang="en-US" dirty="0" err="1"/>
              <a:t>bos</a:t>
            </a:r>
            <a:r>
              <a:rPr lang="en-US" dirty="0"/>
              <a:t> po </a:t>
            </a:r>
            <a:r>
              <a:rPr lang="en-US" dirty="0" err="1"/>
              <a:t>svlačionici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FABA-1B01-4FDE-8F94-B09D47F96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F41C0-AA44-4B56-B7A3-1C3DC420A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684B94-4211-4615-AF99-FEED9BE8B6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96695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F40F-491A-4CE3-9235-57B62CE5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Protisti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E35A9-DB9D-446A-A030-CEBD3581C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Protist </a:t>
            </a:r>
            <a:r>
              <a:rPr lang="en-US" dirty="0" err="1"/>
              <a:t>zvani</a:t>
            </a:r>
            <a:r>
              <a:rPr lang="en-US" dirty="0"/>
              <a:t> plasmodium </a:t>
            </a:r>
            <a:r>
              <a:rPr lang="en-US" dirty="0" err="1"/>
              <a:t>izaziva</a:t>
            </a:r>
            <a:r>
              <a:rPr lang="en-US" dirty="0"/>
              <a:t> </a:t>
            </a:r>
            <a:r>
              <a:rPr lang="en-US" dirty="0" err="1"/>
              <a:t>tropsku</a:t>
            </a:r>
            <a:r>
              <a:rPr lang="en-US" dirty="0"/>
              <a:t> </a:t>
            </a:r>
            <a:r>
              <a:rPr lang="en-US" dirty="0" err="1"/>
              <a:t>bolest</a:t>
            </a:r>
            <a:r>
              <a:rPr lang="en-US" dirty="0"/>
              <a:t> </a:t>
            </a:r>
            <a:r>
              <a:rPr lang="en-US" dirty="0" err="1"/>
              <a:t>malariju</a:t>
            </a:r>
            <a:r>
              <a:rPr lang="en-US" dirty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parazit</a:t>
            </a:r>
            <a:r>
              <a:rPr lang="en-US" dirty="0"/>
              <a:t> se </a:t>
            </a:r>
            <a:r>
              <a:rPr lang="en-US" dirty="0" err="1"/>
              <a:t>prenosi</a:t>
            </a:r>
            <a:r>
              <a:rPr lang="en-US" dirty="0"/>
              <a:t> od </a:t>
            </a:r>
            <a:r>
              <a:rPr lang="en-US" dirty="0" err="1"/>
              <a:t>osobe</a:t>
            </a:r>
            <a:r>
              <a:rPr lang="en-US" dirty="0"/>
              <a:t> do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ujeda</a:t>
            </a:r>
            <a:r>
              <a:rPr lang="en-US" dirty="0"/>
              <a:t> </a:t>
            </a:r>
            <a:r>
              <a:rPr lang="en-US" dirty="0" err="1"/>
              <a:t>komaraca</a:t>
            </a:r>
            <a:r>
              <a:rPr lang="en-US" dirty="0"/>
              <a:t>.</a:t>
            </a:r>
          </a:p>
          <a:p>
            <a:r>
              <a:rPr lang="en-US" dirty="0" err="1"/>
              <a:t>Malarija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izazvati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Povraćanje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Temperaturu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groznicu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Dijareju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Bolove</a:t>
            </a:r>
            <a:r>
              <a:rPr lang="en-US" dirty="0"/>
              <a:t> u </a:t>
            </a:r>
            <a:r>
              <a:rPr lang="en-US" dirty="0" err="1"/>
              <a:t>mišićina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Glavobolje</a:t>
            </a:r>
            <a:endParaRPr lang="en-US" dirty="0"/>
          </a:p>
          <a:p>
            <a:r>
              <a:rPr lang="en-US" dirty="0"/>
              <a:t>Ako se ne </a:t>
            </a:r>
            <a:r>
              <a:rPr lang="en-US" dirty="0" err="1"/>
              <a:t>leči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smrtonosna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60AD91E-64DC-42D6-A57E-D13EB8AAC5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906" r="24906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F7961-EEA7-47E6-8EB0-02B1CD345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2D19-250B-4DB3-AE10-EFB2B0985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B00DF-80BE-4D2A-8C5A-685153FD31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27.2.2022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7282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FEC9-06E0-4896-ABE7-F26576ED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sprečiti</a:t>
            </a:r>
            <a:r>
              <a:rPr lang="en-US" dirty="0"/>
              <a:t> </a:t>
            </a:r>
            <a:r>
              <a:rPr lang="en-US" dirty="0" err="1"/>
              <a:t>zarazu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02FA1-ADB3-47A6-85C9-30BC480EB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smanjiti</a:t>
            </a:r>
            <a:r>
              <a:rPr lang="en-US" dirty="0"/>
              <a:t> </a:t>
            </a:r>
            <a:r>
              <a:rPr lang="en-US" dirty="0" err="1"/>
              <a:t>rizik</a:t>
            </a:r>
            <a:r>
              <a:rPr lang="en-US" dirty="0"/>
              <a:t> </a:t>
            </a:r>
            <a:r>
              <a:rPr lang="en-US" dirty="0" err="1"/>
              <a:t>razboljevanja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prenošenja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 </a:t>
            </a:r>
            <a:r>
              <a:rPr lang="en-US" dirty="0" err="1"/>
              <a:t>sledećim</a:t>
            </a:r>
            <a:r>
              <a:rPr lang="en-US" dirty="0"/>
              <a:t> </a:t>
            </a:r>
            <a:r>
              <a:rPr lang="en-US" dirty="0" err="1"/>
              <a:t>metodama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Čestim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temeljnim</a:t>
            </a:r>
            <a:r>
              <a:rPr lang="en-US" dirty="0"/>
              <a:t> </a:t>
            </a:r>
            <a:r>
              <a:rPr lang="en-US" dirty="0" err="1"/>
              <a:t>pranjem</a:t>
            </a:r>
            <a:r>
              <a:rPr lang="en-US" dirty="0"/>
              <a:t> </a:t>
            </a:r>
            <a:r>
              <a:rPr lang="en-US" dirty="0" err="1"/>
              <a:t>ruku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Dezinfekcijom</a:t>
            </a:r>
            <a:r>
              <a:rPr lang="en-US" dirty="0"/>
              <a:t> </a:t>
            </a:r>
            <a:r>
              <a:rPr lang="en-US" dirty="0" err="1"/>
              <a:t>površina</a:t>
            </a:r>
            <a:r>
              <a:rPr lang="en-US" dirty="0"/>
              <a:t> u </a:t>
            </a:r>
            <a:r>
              <a:rPr lang="en-US" dirty="0" err="1"/>
              <a:t>kući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Dobrom</a:t>
            </a:r>
            <a:r>
              <a:rPr lang="en-US" dirty="0"/>
              <a:t> </a:t>
            </a:r>
            <a:r>
              <a:rPr lang="en-US" dirty="0" err="1"/>
              <a:t>higijenom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hranom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Nejedenjem</a:t>
            </a:r>
            <a:r>
              <a:rPr lang="en-US" dirty="0"/>
              <a:t> </a:t>
            </a:r>
            <a:r>
              <a:rPr lang="en-US" dirty="0" err="1"/>
              <a:t>pokvarene</a:t>
            </a:r>
            <a:r>
              <a:rPr lang="en-US" dirty="0"/>
              <a:t> </a:t>
            </a:r>
            <a:r>
              <a:rPr lang="en-US" dirty="0" err="1"/>
              <a:t>hrane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Izbegavanjem</a:t>
            </a:r>
            <a:r>
              <a:rPr lang="en-US" dirty="0"/>
              <a:t> </a:t>
            </a:r>
            <a:r>
              <a:rPr lang="en-US" dirty="0" err="1"/>
              <a:t>divljih</a:t>
            </a:r>
            <a:r>
              <a:rPr lang="en-US" dirty="0"/>
              <a:t> </a:t>
            </a:r>
            <a:r>
              <a:rPr lang="en-US" dirty="0" err="1"/>
              <a:t>životinja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Primanjem</a:t>
            </a:r>
            <a:r>
              <a:rPr lang="en-US" dirty="0"/>
              <a:t> </a:t>
            </a:r>
            <a:r>
              <a:rPr lang="en-US" dirty="0" err="1"/>
              <a:t>vakcina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Uzimanjem</a:t>
            </a:r>
            <a:r>
              <a:rPr lang="en-US" dirty="0"/>
              <a:t> </a:t>
            </a:r>
            <a:r>
              <a:rPr lang="en-US" dirty="0" err="1"/>
              <a:t>preventivnih</a:t>
            </a:r>
            <a:r>
              <a:rPr lang="en-US" dirty="0"/>
              <a:t> </a:t>
            </a:r>
            <a:r>
              <a:rPr lang="en-US" dirty="0" err="1"/>
              <a:t>lekova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putovanjima</a:t>
            </a:r>
            <a:r>
              <a:rPr lang="en-US" dirty="0"/>
              <a:t> u </a:t>
            </a:r>
            <a:r>
              <a:rPr lang="en-US" dirty="0" err="1"/>
              <a:t>rizične</a:t>
            </a:r>
            <a:r>
              <a:rPr lang="en-US" dirty="0"/>
              <a:t> </a:t>
            </a:r>
            <a:r>
              <a:rPr lang="en-US" dirty="0" err="1"/>
              <a:t>predele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289DB-2DDB-4B6F-B251-8F0E9D42F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14C67-B169-4FA1-9A25-2E9DA26A9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9E27E-E903-48CE-8C08-8EDE93B1E4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27.2.2022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16544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FE6D-3464-4EE1-82CB-154A07F8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Lečenje</a:t>
            </a:r>
            <a:r>
              <a:rPr lang="en-US" dirty="0"/>
              <a:t> </a:t>
            </a:r>
            <a:r>
              <a:rPr lang="en-US" dirty="0" err="1"/>
              <a:t>infekcija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F3169-DDDD-46B9-8AC5-806069B69A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Virusne</a:t>
            </a:r>
            <a:r>
              <a:rPr lang="en-US" dirty="0"/>
              <a:t> </a:t>
            </a:r>
            <a:r>
              <a:rPr lang="en-US" dirty="0" err="1"/>
              <a:t>infekcije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346C4-D417-49B4-8621-CA55273E0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3" y="2252107"/>
            <a:ext cx="2556579" cy="13282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Vakcine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efikasan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. Ako </a:t>
            </a:r>
            <a:r>
              <a:rPr lang="en-US" dirty="0" err="1"/>
              <a:t>osoba</a:t>
            </a:r>
            <a:r>
              <a:rPr lang="en-US" dirty="0"/>
              <a:t> već </a:t>
            </a:r>
            <a:r>
              <a:rPr lang="en-US" dirty="0" err="1"/>
              <a:t>ima</a:t>
            </a:r>
            <a:r>
              <a:rPr lang="en-US" dirty="0"/>
              <a:t> virus, </a:t>
            </a:r>
            <a:r>
              <a:rPr lang="en-US" dirty="0" err="1"/>
              <a:t>nekada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anti-</a:t>
            </a:r>
            <a:r>
              <a:rPr lang="en-US" dirty="0" err="1"/>
              <a:t>viralni</a:t>
            </a:r>
            <a:r>
              <a:rPr lang="en-US" dirty="0"/>
              <a:t> </a:t>
            </a:r>
            <a:r>
              <a:rPr lang="en-US" dirty="0" err="1"/>
              <a:t>lekovi</a:t>
            </a:r>
            <a:r>
              <a:rPr lang="en-US" dirty="0"/>
              <a:t> </a:t>
            </a:r>
            <a:r>
              <a:rPr lang="en-US" dirty="0" err="1"/>
              <a:t>neophodni</a:t>
            </a:r>
            <a:r>
              <a:rPr lang="en-US" dirty="0"/>
              <a:t> da bi se virus </a:t>
            </a:r>
            <a:r>
              <a:rPr lang="en-US" dirty="0" err="1"/>
              <a:t>držao</a:t>
            </a:r>
            <a:r>
              <a:rPr lang="en-US" dirty="0"/>
              <a:t> pod </a:t>
            </a:r>
            <a:r>
              <a:rPr lang="en-US" dirty="0" err="1"/>
              <a:t>kontrolom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1B9FA-614F-4025-8BF1-55F50581E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805650" cy="365125"/>
          </a:xfrm>
        </p:spPr>
        <p:txBody>
          <a:bodyPr/>
          <a:lstStyle/>
          <a:p>
            <a:r>
              <a:rPr lang="en-US" dirty="0" err="1"/>
              <a:t>Bakterijske</a:t>
            </a:r>
            <a:r>
              <a:rPr lang="en-US" dirty="0"/>
              <a:t> </a:t>
            </a:r>
            <a:r>
              <a:rPr lang="en-US" dirty="0" err="1"/>
              <a:t>infekcije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1DECC2-6381-485D-BF6F-F145FC79F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286954"/>
            <a:ext cx="2556578" cy="12910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Antibiotici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lekovi</a:t>
            </a:r>
            <a:r>
              <a:rPr lang="en-US" dirty="0"/>
              <a:t> koji </a:t>
            </a:r>
            <a:r>
              <a:rPr lang="en-US" dirty="0" err="1"/>
              <a:t>pomažu</a:t>
            </a:r>
            <a:r>
              <a:rPr lang="en-US" dirty="0"/>
              <a:t> u </a:t>
            </a:r>
            <a:r>
              <a:rPr lang="en-US" dirty="0" err="1"/>
              <a:t>kontrolisanju</a:t>
            </a:r>
            <a:r>
              <a:rPr lang="en-US" dirty="0"/>
              <a:t> </a:t>
            </a:r>
            <a:r>
              <a:rPr lang="en-US" dirty="0" err="1"/>
              <a:t>bakterijske</a:t>
            </a:r>
            <a:r>
              <a:rPr lang="en-US" dirty="0"/>
              <a:t> </a:t>
            </a:r>
            <a:r>
              <a:rPr lang="en-US" dirty="0" err="1"/>
              <a:t>infekcije</a:t>
            </a:r>
            <a:r>
              <a:rPr lang="en-US" dirty="0"/>
              <a:t>. </a:t>
            </a:r>
            <a:r>
              <a:rPr lang="en-US" dirty="0" err="1"/>
              <a:t>Nasuprot</a:t>
            </a:r>
            <a:r>
              <a:rPr lang="en-US" dirty="0"/>
              <a:t> </a:t>
            </a:r>
            <a:r>
              <a:rPr lang="en-US" dirty="0" err="1"/>
              <a:t>narodnom</a:t>
            </a:r>
            <a:r>
              <a:rPr lang="en-US" dirty="0"/>
              <a:t> </a:t>
            </a:r>
            <a:r>
              <a:rPr lang="en-US" dirty="0" err="1"/>
              <a:t>verovanju</a:t>
            </a:r>
            <a:r>
              <a:rPr lang="en-US" dirty="0"/>
              <a:t>, </a:t>
            </a:r>
            <a:r>
              <a:rPr lang="en-US" dirty="0" err="1"/>
              <a:t>pomažu</a:t>
            </a:r>
            <a:r>
              <a:rPr lang="en-US" dirty="0"/>
              <a:t> samo kod </a:t>
            </a:r>
            <a:r>
              <a:rPr lang="en-US" dirty="0" err="1"/>
              <a:t>bakterija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ubijaju</a:t>
            </a:r>
            <a:r>
              <a:rPr lang="en-US" dirty="0"/>
              <a:t> I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bakterije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štetno</a:t>
            </a:r>
            <a:r>
              <a:rPr lang="en-US" dirty="0"/>
              <a:t> po </a:t>
            </a:r>
            <a:r>
              <a:rPr lang="en-US" dirty="0" err="1"/>
              <a:t>nas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EBBA36-341D-4953-8A61-571101D635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85271" y="4199072"/>
            <a:ext cx="2556577" cy="365125"/>
          </a:xfrm>
        </p:spPr>
        <p:txBody>
          <a:bodyPr/>
          <a:lstStyle/>
          <a:p>
            <a:r>
              <a:rPr lang="en-US" dirty="0" err="1"/>
              <a:t>Gljivične</a:t>
            </a:r>
            <a:r>
              <a:rPr lang="en-US" dirty="0"/>
              <a:t> </a:t>
            </a:r>
            <a:r>
              <a:rPr lang="en-US" dirty="0" err="1"/>
              <a:t>infekcije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AB440D-9F3F-4948-A37A-653E66753A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85271" y="4564197"/>
            <a:ext cx="2556577" cy="13282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Antifungalni</a:t>
            </a:r>
            <a:r>
              <a:rPr lang="en-US" dirty="0"/>
              <a:t> </a:t>
            </a:r>
            <a:r>
              <a:rPr lang="en-US" dirty="0" err="1"/>
              <a:t>lekovi</a:t>
            </a:r>
            <a:r>
              <a:rPr lang="en-US" dirty="0"/>
              <a:t> </a:t>
            </a:r>
            <a:r>
              <a:rPr lang="en-US" dirty="0" err="1"/>
              <a:t>dolaze</a:t>
            </a:r>
            <a:r>
              <a:rPr lang="en-US" dirty="0"/>
              <a:t> u </a:t>
            </a:r>
            <a:r>
              <a:rPr lang="en-US" dirty="0" err="1"/>
              <a:t>oralnoj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topičnoj</a:t>
            </a:r>
            <a:r>
              <a:rPr lang="en-US" dirty="0"/>
              <a:t> </a:t>
            </a:r>
            <a:r>
              <a:rPr lang="en-US" dirty="0" err="1"/>
              <a:t>formi</a:t>
            </a:r>
            <a:r>
              <a:rPr lang="en-US" dirty="0"/>
              <a:t>, </a:t>
            </a:r>
            <a:r>
              <a:rPr lang="en-US" dirty="0" err="1"/>
              <a:t>koriste</a:t>
            </a:r>
            <a:r>
              <a:rPr lang="en-US" dirty="0"/>
              <a:t> se kod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jakih</a:t>
            </a:r>
            <a:r>
              <a:rPr lang="en-US" dirty="0"/>
              <a:t> </a:t>
            </a:r>
            <a:r>
              <a:rPr lang="en-US" dirty="0" err="1"/>
              <a:t>infekcija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44EB338-9BD6-4E9F-869C-91BD39C57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297E9D6-7C97-4D33-85C4-0BBC36FB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1996E0F-0FDB-400F-A9F4-97343EFDB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27.2.2022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9698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61" y="1771898"/>
            <a:ext cx="4579970" cy="538038"/>
          </a:xfrm>
        </p:spPr>
        <p:txBody>
          <a:bodyPr/>
          <a:lstStyle/>
          <a:p>
            <a:r>
              <a:rPr lang="en-US" dirty="0"/>
              <a:t>Šta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?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dirty="0" err="1"/>
              <a:t>Prenosive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 </a:t>
            </a:r>
            <a:r>
              <a:rPr lang="en-US" dirty="0" err="1"/>
              <a:t>uzrokovane</a:t>
            </a:r>
            <a:r>
              <a:rPr lang="en-US" dirty="0"/>
              <a:t> </a:t>
            </a:r>
            <a:r>
              <a:rPr lang="en-US" dirty="0" err="1"/>
              <a:t>infekcijom</a:t>
            </a:r>
            <a:r>
              <a:rPr lang="en-US" dirty="0"/>
              <a:t>, </a:t>
            </a:r>
            <a:r>
              <a:rPr lang="en-US" dirty="0" err="1"/>
              <a:t>prisustvom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umnožavanjem</a:t>
            </a:r>
            <a:r>
              <a:rPr lang="en-US" dirty="0"/>
              <a:t> </a:t>
            </a:r>
            <a:r>
              <a:rPr lang="en-US" dirty="0" err="1"/>
              <a:t>patogenog</a:t>
            </a:r>
            <a:r>
              <a:rPr lang="en-US" dirty="0"/>
              <a:t> </a:t>
            </a:r>
            <a:r>
              <a:rPr lang="en-US" dirty="0" err="1"/>
              <a:t>biološkog</a:t>
            </a:r>
            <a:r>
              <a:rPr lang="en-US" dirty="0"/>
              <a:t> </a:t>
            </a:r>
            <a:r>
              <a:rPr lang="en-US" dirty="0" err="1"/>
              <a:t>agensa</a:t>
            </a:r>
            <a:r>
              <a:rPr lang="en-US" dirty="0"/>
              <a:t> u </a:t>
            </a:r>
            <a:r>
              <a:rPr lang="en-US" dirty="0" err="1"/>
              <a:t>ljudskom</a:t>
            </a:r>
            <a:r>
              <a:rPr lang="en-US" dirty="0"/>
              <a:t> </a:t>
            </a:r>
            <a:r>
              <a:rPr lang="en-US" dirty="0" err="1"/>
              <a:t>organizmu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organizmu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životinje</a:t>
            </a:r>
            <a:endParaRPr lang="en-US" dirty="0"/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27.2.2022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67485C-EADE-45A7-8E47-18A4B377BB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821" r="11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5599-3046-42D3-8FF7-39C184BB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prenose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16CE5-BD16-46BE-8226-157DB2568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1"/>
            <a:ext cx="4856479" cy="2980209"/>
          </a:xfrm>
        </p:spPr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 se </a:t>
            </a:r>
            <a:r>
              <a:rPr lang="en-US" dirty="0" err="1"/>
              <a:t>dobijaju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smo u </a:t>
            </a:r>
            <a:r>
              <a:rPr lang="en-US" dirty="0" err="1"/>
              <a:t>kontaktu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patogenom</a:t>
            </a:r>
            <a:r>
              <a:rPr lang="en-US" dirty="0"/>
              <a:t>.</a:t>
            </a:r>
          </a:p>
          <a:p>
            <a:r>
              <a:rPr lang="en-US" dirty="0" err="1"/>
              <a:t>Neki</a:t>
            </a:r>
            <a:r>
              <a:rPr lang="en-US" dirty="0"/>
              <a:t> od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osobom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nosi</a:t>
            </a:r>
            <a:r>
              <a:rPr lang="en-US" dirty="0"/>
              <a:t> taj </a:t>
            </a:r>
            <a:r>
              <a:rPr lang="en-US" dirty="0" err="1"/>
              <a:t>patogen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kontaminiranim</a:t>
            </a:r>
            <a:r>
              <a:rPr lang="en-US" dirty="0"/>
              <a:t> </a:t>
            </a:r>
            <a:r>
              <a:rPr lang="en-US" dirty="0" err="1"/>
              <a:t>tečnostima</a:t>
            </a:r>
            <a:r>
              <a:rPr lang="en-US" dirty="0"/>
              <a:t>(</a:t>
            </a:r>
            <a:r>
              <a:rPr lang="en-US" dirty="0" err="1"/>
              <a:t>krv</a:t>
            </a:r>
            <a:r>
              <a:rPr lang="en-US" dirty="0"/>
              <a:t>, </a:t>
            </a:r>
            <a:r>
              <a:rPr lang="en-US" dirty="0" err="1"/>
              <a:t>sekret</a:t>
            </a:r>
            <a:r>
              <a:rPr lang="en-US" dirty="0"/>
              <a:t>, </a:t>
            </a:r>
            <a:r>
              <a:rPr lang="en-US" dirty="0" err="1"/>
              <a:t>pljuvačka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Udisanje</a:t>
            </a:r>
            <a:r>
              <a:rPr lang="en-US" dirty="0"/>
              <a:t> </a:t>
            </a:r>
            <a:r>
              <a:rPr lang="en-US" dirty="0" err="1"/>
              <a:t>kontaminiranih</a:t>
            </a:r>
            <a:r>
              <a:rPr lang="en-US" dirty="0"/>
              <a:t> </a:t>
            </a:r>
            <a:r>
              <a:rPr lang="en-US" dirty="0" err="1"/>
              <a:t>kapljica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nečijeg</a:t>
            </a:r>
            <a:r>
              <a:rPr lang="en-US" dirty="0"/>
              <a:t> </a:t>
            </a:r>
            <a:r>
              <a:rPr lang="en-US" dirty="0" err="1"/>
              <a:t>kašljanja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kijanja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Ujed</a:t>
            </a:r>
            <a:r>
              <a:rPr lang="en-US" dirty="0"/>
              <a:t> od </a:t>
            </a:r>
            <a:r>
              <a:rPr lang="en-US" dirty="0" err="1"/>
              <a:t>zaražene</a:t>
            </a:r>
            <a:r>
              <a:rPr lang="en-US" dirty="0"/>
              <a:t> </a:t>
            </a:r>
            <a:r>
              <a:rPr lang="en-US" dirty="0" err="1"/>
              <a:t>životinje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Konzumiranjem</a:t>
            </a:r>
            <a:r>
              <a:rPr lang="en-US" dirty="0"/>
              <a:t> </a:t>
            </a:r>
            <a:r>
              <a:rPr lang="en-US" dirty="0" err="1"/>
              <a:t>zaražene</a:t>
            </a:r>
            <a:r>
              <a:rPr lang="en-US" dirty="0"/>
              <a:t> </a:t>
            </a:r>
            <a:r>
              <a:rPr lang="en-US" dirty="0" err="1"/>
              <a:t>hrane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2AC3B-6623-489F-8088-0FDFDA2E5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DDBCD-0A83-44BE-B7F1-F88368C84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7D6138-7C17-4A03-B01A-C5E369D59F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27.2.2022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9607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Glavne</a:t>
            </a:r>
            <a:r>
              <a:rPr lang="en-US" dirty="0"/>
              <a:t>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en-US" dirty="0" err="1"/>
              <a:t>zaraznih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Virusi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 err="1"/>
              <a:t>Virusi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patogeni</a:t>
            </a:r>
            <a:r>
              <a:rPr lang="en-US" dirty="0"/>
              <a:t> koji </a:t>
            </a:r>
            <a:r>
              <a:rPr lang="en-US" dirty="0" err="1"/>
              <a:t>sadrže</a:t>
            </a:r>
            <a:r>
              <a:rPr lang="en-US" dirty="0"/>
              <a:t> </a:t>
            </a:r>
            <a:r>
              <a:rPr lang="en-US" dirty="0" err="1"/>
              <a:t>genetski</a:t>
            </a:r>
            <a:r>
              <a:rPr lang="en-US" dirty="0"/>
              <a:t> </a:t>
            </a:r>
            <a:r>
              <a:rPr lang="en-US" dirty="0" err="1"/>
              <a:t>materijal</a:t>
            </a:r>
            <a:r>
              <a:rPr lang="en-US" dirty="0"/>
              <a:t>.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dirty="0" err="1"/>
              <a:t>kompleksnu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</a:t>
            </a:r>
            <a:r>
              <a:rPr lang="en-US" dirty="0" err="1"/>
              <a:t>ćelije</a:t>
            </a:r>
            <a:r>
              <a:rPr lang="en-US" dirty="0"/>
              <a:t>, pa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ulaziti</a:t>
            </a:r>
            <a:r>
              <a:rPr lang="en-US" dirty="0"/>
              <a:t> u </a:t>
            </a:r>
            <a:r>
              <a:rPr lang="en-US" dirty="0" err="1"/>
              <a:t>tuđe</a:t>
            </a:r>
            <a:r>
              <a:rPr lang="en-US" dirty="0"/>
              <a:t> </a:t>
            </a:r>
            <a:r>
              <a:rPr lang="en-US" dirty="0" err="1"/>
              <a:t>ćelije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 err="1"/>
              <a:t>Bakterije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 err="1"/>
              <a:t>Bakterije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mikroskopski</a:t>
            </a:r>
            <a:r>
              <a:rPr lang="en-US" dirty="0"/>
              <a:t> </a:t>
            </a:r>
            <a:r>
              <a:rPr lang="en-US" dirty="0" err="1"/>
              <a:t>jednoćelijski</a:t>
            </a:r>
            <a:r>
              <a:rPr lang="en-US" dirty="0"/>
              <a:t> </a:t>
            </a:r>
            <a:r>
              <a:rPr lang="en-US" dirty="0" err="1"/>
              <a:t>organizmi</a:t>
            </a:r>
            <a:r>
              <a:rPr lang="en-US" dirty="0"/>
              <a:t> koji </a:t>
            </a:r>
            <a:r>
              <a:rPr lang="en-US" dirty="0" err="1"/>
              <a:t>žive</a:t>
            </a:r>
            <a:r>
              <a:rPr lang="en-US" dirty="0"/>
              <a:t> u </a:t>
            </a:r>
            <a:r>
              <a:rPr lang="en-US" dirty="0" err="1"/>
              <a:t>skoro</a:t>
            </a:r>
            <a:r>
              <a:rPr lang="en-US" dirty="0"/>
              <a:t>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okolini</a:t>
            </a:r>
            <a:r>
              <a:rPr lang="en-US" dirty="0"/>
              <a:t>, </a:t>
            </a:r>
            <a:r>
              <a:rPr lang="en-US" dirty="0" err="1"/>
              <a:t>uključujući</a:t>
            </a:r>
            <a:r>
              <a:rPr lang="en-US" dirty="0"/>
              <a:t> </a:t>
            </a:r>
            <a:r>
              <a:rPr lang="en-US" dirty="0" err="1"/>
              <a:t>ljudsko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. </a:t>
            </a:r>
            <a:r>
              <a:rPr lang="en-US" dirty="0" err="1"/>
              <a:t>Većina</a:t>
            </a:r>
            <a:r>
              <a:rPr lang="en-US" dirty="0"/>
              <a:t> je </a:t>
            </a:r>
            <a:r>
              <a:rPr lang="en-US" dirty="0" err="1"/>
              <a:t>bezazlena</a:t>
            </a:r>
            <a:r>
              <a:rPr lang="en-US" dirty="0"/>
              <a:t>,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čak</a:t>
            </a:r>
            <a:r>
              <a:rPr lang="en-US" dirty="0"/>
              <a:t> I </a:t>
            </a:r>
            <a:r>
              <a:rPr lang="en-US" dirty="0" err="1"/>
              <a:t>dobre</a:t>
            </a:r>
            <a:r>
              <a:rPr lang="en-US" dirty="0"/>
              <a:t>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 err="1"/>
              <a:t>Gljive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dirty="0" err="1"/>
              <a:t>Gljive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organizmi</a:t>
            </a:r>
            <a:r>
              <a:rPr lang="en-US" dirty="0"/>
              <a:t> u koje </a:t>
            </a:r>
            <a:r>
              <a:rPr lang="en-US" dirty="0" err="1"/>
              <a:t>spadaju</a:t>
            </a:r>
            <a:r>
              <a:rPr lang="en-US" dirty="0"/>
              <a:t> </a:t>
            </a:r>
            <a:r>
              <a:rPr lang="en-US" dirty="0" err="1"/>
              <a:t>buđi</a:t>
            </a:r>
            <a:r>
              <a:rPr lang="en-US" dirty="0"/>
              <a:t>, </a:t>
            </a:r>
            <a:r>
              <a:rPr lang="en-US" dirty="0" err="1"/>
              <a:t>pečurke</a:t>
            </a:r>
            <a:r>
              <a:rPr lang="en-US" dirty="0"/>
              <a:t> I </a:t>
            </a:r>
            <a:r>
              <a:rPr lang="en-US" dirty="0" err="1"/>
              <a:t>kvasci</a:t>
            </a:r>
            <a:r>
              <a:rPr lang="en-US" dirty="0"/>
              <a:t>. Samo 300 </a:t>
            </a: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izaziva</a:t>
            </a:r>
            <a:r>
              <a:rPr lang="en-US" dirty="0"/>
              <a:t> </a:t>
            </a:r>
            <a:r>
              <a:rPr lang="en-US" dirty="0" err="1"/>
              <a:t>štetne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 kod </a:t>
            </a:r>
            <a:r>
              <a:rPr lang="en-US" dirty="0" err="1"/>
              <a:t>ljudi</a:t>
            </a:r>
            <a:r>
              <a:rPr lang="en-US" dirty="0"/>
              <a:t>.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infekcija</a:t>
            </a:r>
            <a:r>
              <a:rPr lang="en-US" dirty="0"/>
              <a:t> se </a:t>
            </a:r>
            <a:r>
              <a:rPr lang="en-US" dirty="0" err="1"/>
              <a:t>pojavljuju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koži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sluzokoži</a:t>
            </a:r>
            <a:r>
              <a:rPr lang="en-US" dirty="0"/>
              <a:t>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 dirty="0" err="1"/>
              <a:t>Protisti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 err="1"/>
              <a:t>Protisti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mikroskopski</a:t>
            </a:r>
            <a:r>
              <a:rPr lang="en-US" dirty="0"/>
              <a:t>,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jednoćelisjki</a:t>
            </a:r>
            <a:r>
              <a:rPr lang="en-US" dirty="0"/>
              <a:t> </a:t>
            </a:r>
            <a:r>
              <a:rPr lang="en-US" dirty="0" err="1"/>
              <a:t>organizmi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protisti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paraziti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izazvati</a:t>
            </a:r>
            <a:r>
              <a:rPr lang="en-US" dirty="0"/>
              <a:t> </a:t>
            </a:r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3DA8-F598-4A90-A8C6-D66C7B9D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virusi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20DE9-18DB-4135-ABC5-A57DEAA4A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 err="1"/>
              <a:t>Rinovirusi</a:t>
            </a:r>
            <a:r>
              <a:rPr lang="en-US" dirty="0"/>
              <a:t>:</a:t>
            </a:r>
          </a:p>
          <a:p>
            <a:r>
              <a:rPr lang="en-US" dirty="0" err="1"/>
              <a:t>Rinovisuri</a:t>
            </a:r>
            <a:r>
              <a:rPr lang="en-US" dirty="0"/>
              <a:t> </a:t>
            </a:r>
            <a:r>
              <a:rPr lang="en-US" dirty="0" err="1"/>
              <a:t>izazivaju</a:t>
            </a:r>
            <a:r>
              <a:rPr lang="en-US" dirty="0"/>
              <a:t> </a:t>
            </a:r>
            <a:r>
              <a:rPr lang="en-US" dirty="0" err="1"/>
              <a:t>prehladu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od </a:t>
            </a:r>
            <a:r>
              <a:rPr lang="en-US" dirty="0" err="1"/>
              <a:t>simptoma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Curenje</a:t>
            </a:r>
            <a:r>
              <a:rPr lang="en-US" dirty="0"/>
              <a:t> </a:t>
            </a:r>
            <a:r>
              <a:rPr lang="en-US" dirty="0" err="1"/>
              <a:t>nosa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 u </a:t>
            </a:r>
            <a:r>
              <a:rPr lang="en-US" dirty="0" err="1"/>
              <a:t>grlu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Glavobolje</a:t>
            </a:r>
            <a:endParaRPr lang="en-US" dirty="0"/>
          </a:p>
          <a:p>
            <a:r>
              <a:rPr lang="en-US" dirty="0" err="1"/>
              <a:t>Mogu</a:t>
            </a:r>
            <a:r>
              <a:rPr lang="en-US" dirty="0"/>
              <a:t> se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udisanjem</a:t>
            </a:r>
            <a:r>
              <a:rPr lang="en-US" dirty="0"/>
              <a:t> </a:t>
            </a:r>
            <a:r>
              <a:rPr lang="en-US" dirty="0" err="1"/>
              <a:t>kontaminiranih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nečijeg</a:t>
            </a:r>
            <a:r>
              <a:rPr lang="en-US" dirty="0"/>
              <a:t> </a:t>
            </a:r>
            <a:r>
              <a:rPr lang="en-US" dirty="0" err="1"/>
              <a:t>kašlja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kijanja</a:t>
            </a:r>
            <a:r>
              <a:rPr lang="en-US" dirty="0"/>
              <a:t>. </a:t>
            </a:r>
            <a:r>
              <a:rPr lang="en-US" dirty="0" err="1"/>
              <a:t>Prenose</a:t>
            </a:r>
            <a:r>
              <a:rPr lang="en-US" dirty="0"/>
              <a:t> se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dodirivanjem</a:t>
            </a:r>
            <a:r>
              <a:rPr lang="en-US" dirty="0"/>
              <a:t> </a:t>
            </a:r>
            <a:r>
              <a:rPr lang="en-US" dirty="0" err="1"/>
              <a:t>očiiju</a:t>
            </a:r>
            <a:r>
              <a:rPr lang="en-US" dirty="0"/>
              <a:t>, </a:t>
            </a:r>
            <a:r>
              <a:rPr lang="en-US" dirty="0" err="1"/>
              <a:t>nosa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usta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dodirivanja</a:t>
            </a:r>
            <a:r>
              <a:rPr lang="en-US" dirty="0"/>
              <a:t> </a:t>
            </a:r>
            <a:r>
              <a:rPr lang="en-US" dirty="0" err="1"/>
              <a:t>površine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kontaktu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virusom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186FCCD-C4D5-4AAB-B047-A0FBC74F2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153" r="9153"/>
          <a:stretch>
            <a:fillRect/>
          </a:stretch>
        </p:blipFill>
        <p:spPr>
          <a:xfrm>
            <a:off x="7663453" y="1431235"/>
            <a:ext cx="3528922" cy="3465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5FDDE-F211-4F55-A2CC-C463C5105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8879-625B-4BCF-860D-6323DF64B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8D8F5-9489-460F-B13A-7BE4CB2E5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191125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75AB3-D4E2-4232-9394-CC542E66F5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1574358"/>
            <a:ext cx="5824073" cy="4341412"/>
          </a:xfrm>
        </p:spPr>
        <p:txBody>
          <a:bodyPr/>
          <a:lstStyle/>
          <a:p>
            <a:r>
              <a:rPr lang="en-US" dirty="0" err="1"/>
              <a:t>Influenca</a:t>
            </a: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Influenca</a:t>
            </a:r>
            <a:r>
              <a:rPr lang="en-US" dirty="0"/>
              <a:t> </a:t>
            </a:r>
            <a:r>
              <a:rPr lang="en-US" dirty="0" err="1"/>
              <a:t>virusi</a:t>
            </a:r>
            <a:r>
              <a:rPr lang="en-US" dirty="0"/>
              <a:t> </a:t>
            </a:r>
            <a:r>
              <a:rPr lang="en-US" dirty="0" err="1"/>
              <a:t>napadaju</a:t>
            </a:r>
            <a:r>
              <a:rPr lang="en-US" dirty="0"/>
              <a:t> </a:t>
            </a:r>
            <a:r>
              <a:rPr lang="en-US" dirty="0" err="1"/>
              <a:t>respiratorni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od </a:t>
            </a:r>
            <a:r>
              <a:rPr lang="en-US" dirty="0" err="1"/>
              <a:t>simptoma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Povišena</a:t>
            </a:r>
            <a:r>
              <a:rPr lang="en-US" dirty="0"/>
              <a:t> </a:t>
            </a:r>
            <a:r>
              <a:rPr lang="en-US" dirty="0" err="1"/>
              <a:t>telesna</a:t>
            </a:r>
            <a:r>
              <a:rPr lang="en-US" dirty="0"/>
              <a:t> </a:t>
            </a:r>
            <a:r>
              <a:rPr lang="en-US" dirty="0" err="1"/>
              <a:t>temperatura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Zapušen</a:t>
            </a:r>
            <a:r>
              <a:rPr lang="en-US" dirty="0"/>
              <a:t> </a:t>
            </a:r>
            <a:r>
              <a:rPr lang="en-US" dirty="0" err="1"/>
              <a:t>nos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Bol u </a:t>
            </a:r>
            <a:r>
              <a:rPr lang="en-US" dirty="0" err="1"/>
              <a:t>grlu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Kašalj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Bol u </a:t>
            </a:r>
            <a:r>
              <a:rPr lang="en-US" dirty="0" err="1"/>
              <a:t>mišićima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Umor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Influenca</a:t>
            </a:r>
            <a:r>
              <a:rPr lang="en-US" dirty="0"/>
              <a:t> </a:t>
            </a:r>
            <a:r>
              <a:rPr lang="en-US" dirty="0" err="1"/>
              <a:t>virusi</a:t>
            </a:r>
            <a:r>
              <a:rPr lang="en-US" dirty="0"/>
              <a:t> se </a:t>
            </a:r>
            <a:r>
              <a:rPr lang="en-US" dirty="0" err="1"/>
              <a:t>prenose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rinovirusi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404B3-B200-405E-B647-BD877C5C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7F11D-37A7-4C86-B636-159990E14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0FE5CC-2B98-4293-86AA-EB75B8114A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391444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F21C4-0BD9-470E-9645-A9B2CF5967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1542553"/>
            <a:ext cx="5824073" cy="4269849"/>
          </a:xfrm>
        </p:spPr>
        <p:txBody>
          <a:bodyPr/>
          <a:lstStyle/>
          <a:p>
            <a:r>
              <a:rPr lang="en-US" dirty="0"/>
              <a:t>HIV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HIV </a:t>
            </a:r>
            <a:r>
              <a:rPr lang="en-US" dirty="0" err="1"/>
              <a:t>spada</a:t>
            </a:r>
            <a:r>
              <a:rPr lang="en-US" dirty="0"/>
              <a:t> u </a:t>
            </a:r>
            <a:r>
              <a:rPr lang="en-US" dirty="0" err="1"/>
              <a:t>polno</a:t>
            </a:r>
            <a:r>
              <a:rPr lang="en-US" dirty="0"/>
              <a:t> </a:t>
            </a:r>
            <a:r>
              <a:rPr lang="en-US" dirty="0" err="1"/>
              <a:t>prenosive</a:t>
            </a:r>
            <a:r>
              <a:rPr lang="en-US" dirty="0"/>
              <a:t> </a:t>
            </a:r>
            <a:r>
              <a:rPr lang="en-US" dirty="0" err="1"/>
              <a:t>bolesti</a:t>
            </a:r>
            <a:r>
              <a:rPr lang="en-US" dirty="0"/>
              <a:t>. </a:t>
            </a:r>
            <a:r>
              <a:rPr lang="en-US" dirty="0" err="1"/>
              <a:t>Dobija</a:t>
            </a:r>
            <a:r>
              <a:rPr lang="en-US" dirty="0"/>
              <a:t> se </a:t>
            </a:r>
            <a:r>
              <a:rPr lang="en-US" dirty="0" err="1"/>
              <a:t>ulaženjem</a:t>
            </a:r>
            <a:r>
              <a:rPr lang="en-US" dirty="0"/>
              <a:t> u </a:t>
            </a: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krvlju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drugom</a:t>
            </a:r>
            <a:r>
              <a:rPr lang="en-US" dirty="0"/>
              <a:t> </a:t>
            </a:r>
            <a:r>
              <a:rPr lang="en-US" dirty="0" err="1"/>
              <a:t>telesnom</a:t>
            </a:r>
            <a:r>
              <a:rPr lang="en-US" dirty="0"/>
              <a:t> </a:t>
            </a:r>
            <a:r>
              <a:rPr lang="en-US" dirty="0" err="1"/>
              <a:t>tečnosti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virus. </a:t>
            </a:r>
            <a:r>
              <a:rPr lang="en-US" dirty="0" err="1"/>
              <a:t>Napada</a:t>
            </a:r>
            <a:r>
              <a:rPr lang="en-US" dirty="0"/>
              <a:t> </a:t>
            </a:r>
            <a:r>
              <a:rPr lang="en-US" dirty="0" err="1"/>
              <a:t>imuni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podložnom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infekcijama</a:t>
            </a:r>
            <a:r>
              <a:rPr lang="en-US" dirty="0"/>
              <a:t>.</a:t>
            </a:r>
          </a:p>
          <a:p>
            <a:pPr algn="l">
              <a:lnSpc>
                <a:spcPct val="100000"/>
              </a:lnSpc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Simptomi</a:t>
            </a:r>
            <a:r>
              <a:rPr lang="en-US" dirty="0"/>
              <a:t> 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Osećaj</a:t>
            </a:r>
            <a:r>
              <a:rPr lang="en-US" dirty="0"/>
              <a:t> </a:t>
            </a:r>
            <a:r>
              <a:rPr lang="en-US" dirty="0" err="1"/>
              <a:t>hladnoće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Bol u </a:t>
            </a:r>
            <a:r>
              <a:rPr lang="en-US" dirty="0" err="1"/>
              <a:t>grlu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Nadute</a:t>
            </a:r>
            <a:r>
              <a:rPr lang="en-US" dirty="0"/>
              <a:t> </a:t>
            </a:r>
            <a:r>
              <a:rPr lang="en-US" dirty="0" err="1"/>
              <a:t>limfne</a:t>
            </a:r>
            <a:r>
              <a:rPr lang="en-US" dirty="0"/>
              <a:t> </a:t>
            </a:r>
            <a:r>
              <a:rPr lang="en-US" dirty="0" err="1"/>
              <a:t>žlezde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Znojenje</a:t>
            </a:r>
            <a:r>
              <a:rPr lang="en-US" dirty="0"/>
              <a:t> u </a:t>
            </a:r>
            <a:r>
              <a:rPr lang="en-US" dirty="0" err="1"/>
              <a:t>snu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Umor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Rane u </a:t>
            </a:r>
            <a:r>
              <a:rPr lang="en-US" dirty="0" err="1"/>
              <a:t>usnoj</a:t>
            </a:r>
            <a:r>
              <a:rPr lang="en-US" dirty="0"/>
              <a:t> </a:t>
            </a:r>
            <a:r>
              <a:rPr lang="en-US" dirty="0" err="1"/>
              <a:t>duplji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1B8E3-18BC-47F3-B971-249B28B9D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251EC-70D5-4FDD-A2F6-D4EBBEF5B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E2A993-78E5-41BC-BB9C-0451C82EE8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70640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69B2-8619-4972-818A-082B8C8C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bakterije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06D2-7FC9-45AB-B988-195496EDCC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Salmonela</a:t>
            </a:r>
            <a:r>
              <a:rPr lang="en-US" dirty="0"/>
              <a:t> I E. coli</a:t>
            </a:r>
          </a:p>
          <a:p>
            <a:r>
              <a:rPr lang="en-US" dirty="0"/>
              <a:t>To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bakterije</a:t>
            </a:r>
            <a:r>
              <a:rPr lang="en-US" dirty="0"/>
              <a:t> koje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zaraziti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za </a:t>
            </a:r>
            <a:r>
              <a:rPr lang="en-US" dirty="0" err="1"/>
              <a:t>varenje</a:t>
            </a:r>
            <a:r>
              <a:rPr lang="en-US" dirty="0"/>
              <a:t>. </a:t>
            </a:r>
            <a:r>
              <a:rPr lang="en-US" dirty="0" err="1"/>
              <a:t>Prenose</a:t>
            </a:r>
            <a:r>
              <a:rPr lang="en-US" dirty="0"/>
              <a:t> se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kontaminirane</a:t>
            </a:r>
            <a:r>
              <a:rPr lang="en-US" dirty="0"/>
              <a:t> </a:t>
            </a:r>
            <a:r>
              <a:rPr lang="en-US" dirty="0" err="1"/>
              <a:t>hrane</a:t>
            </a:r>
            <a:r>
              <a:rPr lang="en-US" dirty="0"/>
              <a:t>, </a:t>
            </a:r>
            <a:r>
              <a:rPr lang="en-US" dirty="0" err="1"/>
              <a:t>nekuvanog</a:t>
            </a:r>
            <a:r>
              <a:rPr lang="en-US" dirty="0"/>
              <a:t> mesa,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neopranog</a:t>
            </a:r>
            <a:r>
              <a:rPr lang="en-US" dirty="0"/>
              <a:t> </a:t>
            </a:r>
            <a:r>
              <a:rPr lang="en-US" dirty="0" err="1"/>
              <a:t>voća</a:t>
            </a:r>
            <a:r>
              <a:rPr lang="en-US" dirty="0"/>
              <a:t> I </a:t>
            </a:r>
            <a:r>
              <a:rPr lang="en-US" dirty="0" err="1"/>
              <a:t>povrća</a:t>
            </a:r>
            <a:endParaRPr lang="en-US" dirty="0"/>
          </a:p>
          <a:p>
            <a:r>
              <a:rPr lang="en-US" dirty="0" err="1"/>
              <a:t>Simptomi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Stomačni</a:t>
            </a:r>
            <a:r>
              <a:rPr lang="en-US" dirty="0"/>
              <a:t> </a:t>
            </a:r>
            <a:r>
              <a:rPr lang="en-US" dirty="0" err="1"/>
              <a:t>grčevi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Proliv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Glavobolja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25E1B48-3103-4C0D-8A90-5173165824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757" r="7757"/>
          <a:stretch>
            <a:fillRect/>
          </a:stretch>
        </p:blipFill>
        <p:spPr>
          <a:xfrm>
            <a:off x="7703210" y="1433034"/>
            <a:ext cx="3527091" cy="346354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835D-FAA4-4EA5-A597-C0587C6F4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1218-EFC8-4A0F-A69C-79D0468C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7D8F6E-AA95-4643-BFB8-A76E808055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33388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24B38-FA5C-41BC-AD1E-D2B35F5C31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1598212"/>
            <a:ext cx="5824073" cy="48105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Tuberkuloza</a:t>
            </a: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Tuberkuloza</a:t>
            </a:r>
            <a:r>
              <a:rPr lang="en-US" dirty="0"/>
              <a:t> </a:t>
            </a:r>
            <a:r>
              <a:rPr lang="en-US" dirty="0" err="1"/>
              <a:t>uglavnom</a:t>
            </a:r>
            <a:r>
              <a:rPr lang="en-US" dirty="0"/>
              <a:t> </a:t>
            </a:r>
            <a:r>
              <a:rPr lang="en-US" dirty="0" err="1"/>
              <a:t>napada</a:t>
            </a:r>
            <a:r>
              <a:rPr lang="en-US" dirty="0"/>
              <a:t> </a:t>
            </a:r>
            <a:r>
              <a:rPr lang="en-US" dirty="0" err="1"/>
              <a:t>pluća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izazvati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simptome</a:t>
            </a:r>
            <a:r>
              <a:rPr lang="en-US" dirty="0"/>
              <a:t>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Kašljanje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apetita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Gubljenje</a:t>
            </a:r>
            <a:r>
              <a:rPr lang="en-US" dirty="0"/>
              <a:t> </a:t>
            </a:r>
            <a:r>
              <a:rPr lang="en-US" dirty="0" err="1"/>
              <a:t>telesne</a:t>
            </a:r>
            <a:r>
              <a:rPr lang="en-US" dirty="0"/>
              <a:t> mase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Temperaturu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Groznicu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Znojenje</a:t>
            </a:r>
            <a:r>
              <a:rPr lang="en-US" dirty="0"/>
              <a:t> u </a:t>
            </a:r>
            <a:r>
              <a:rPr lang="en-US" dirty="0" err="1"/>
              <a:t>snu</a:t>
            </a:r>
            <a:endParaRPr lang="en-US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 err="1"/>
              <a:t>Može</a:t>
            </a:r>
            <a:r>
              <a:rPr lang="en-US" dirty="0"/>
              <a:t> se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udisanjem</a:t>
            </a:r>
            <a:r>
              <a:rPr lang="en-US" dirty="0"/>
              <a:t> </a:t>
            </a:r>
            <a:r>
              <a:rPr lang="en-US" dirty="0" err="1"/>
              <a:t>aerosolnih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nečijeg</a:t>
            </a:r>
            <a:r>
              <a:rPr lang="en-US" dirty="0"/>
              <a:t> </a:t>
            </a:r>
            <a:r>
              <a:rPr lang="en-US" dirty="0" err="1"/>
              <a:t>kašlja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kijanja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doktori</a:t>
            </a:r>
            <a:r>
              <a:rPr lang="en-US" dirty="0"/>
              <a:t> </a:t>
            </a:r>
            <a:r>
              <a:rPr lang="en-US" dirty="0" err="1"/>
              <a:t>tvrde</a:t>
            </a:r>
            <a:r>
              <a:rPr lang="en-US" dirty="0"/>
              <a:t> da se </a:t>
            </a:r>
            <a:r>
              <a:rPr lang="en-US" dirty="0" err="1"/>
              <a:t>Tuberkuloza</a:t>
            </a:r>
            <a:r>
              <a:rPr lang="en-US" dirty="0"/>
              <a:t> </a:t>
            </a:r>
            <a:r>
              <a:rPr lang="en-US" dirty="0" err="1"/>
              <a:t>teško</a:t>
            </a:r>
            <a:r>
              <a:rPr lang="en-US" dirty="0"/>
              <a:t> </a:t>
            </a:r>
            <a:r>
              <a:rPr lang="en-US" dirty="0" err="1"/>
              <a:t>prenosi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osobu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BF910-E6B6-4282-8EA0-1B697CF58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Zarazne</a:t>
            </a:r>
            <a:r>
              <a:rPr lang="en-US" dirty="0"/>
              <a:t> </a:t>
            </a:r>
            <a:r>
              <a:rPr lang="en-US" dirty="0" err="1"/>
              <a:t>bolesti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6F638-1B3C-4227-AF2D-5637BE6DD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2BFC20-43B9-4E0F-8346-D29DC17DD3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27.2.2022</a:t>
            </a:r>
          </a:p>
        </p:txBody>
      </p:sp>
    </p:spTree>
    <p:extLst>
      <p:ext uri="{BB962C8B-B14F-4D97-AF65-F5344CB8AC3E}">
        <p14:creationId xmlns:p14="http://schemas.microsoft.com/office/powerpoint/2010/main" val="219232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122</TotalTime>
  <Words>736</Words>
  <Application>Microsoft Office PowerPoint</Application>
  <PresentationFormat>Widescreen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 Bold</vt:lpstr>
      <vt:lpstr>Courier New</vt:lpstr>
      <vt:lpstr>Daytona Pro Light</vt:lpstr>
      <vt:lpstr>Office Theme</vt:lpstr>
      <vt:lpstr>Zarazne bolesti</vt:lpstr>
      <vt:lpstr>Šta su zarazne bolesti?</vt:lpstr>
      <vt:lpstr>Kako se prenose?</vt:lpstr>
      <vt:lpstr>Glavne vrste zaraznih bolesti</vt:lpstr>
      <vt:lpstr>virusi</vt:lpstr>
      <vt:lpstr>PowerPoint Presentation</vt:lpstr>
      <vt:lpstr>PowerPoint Presentation</vt:lpstr>
      <vt:lpstr>bakterije</vt:lpstr>
      <vt:lpstr>PowerPoint Presentation</vt:lpstr>
      <vt:lpstr>gljive</vt:lpstr>
      <vt:lpstr>PowerPoint Presentation</vt:lpstr>
      <vt:lpstr>Protisti</vt:lpstr>
      <vt:lpstr>Kako sprečiti zarazu</vt:lpstr>
      <vt:lpstr>Lečenje infekcija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Zarazne bolesti</dc:title>
  <dc:creator>aleksandar hough</dc:creator>
  <cp:lastModifiedBy>aleksandar hough</cp:lastModifiedBy>
  <cp:revision>13</cp:revision>
  <dcterms:created xsi:type="dcterms:W3CDTF">2022-02-27T12:27:31Z</dcterms:created>
  <dcterms:modified xsi:type="dcterms:W3CDTF">2022-02-27T14:29:49Z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